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099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92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18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85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8456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5194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0367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24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8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475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52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A7C978-DC1E-46A0-8094-4CBE810EAE2D}" type="datetimeFigureOut">
              <a:rPr lang="tr-TR" smtClean="0"/>
              <a:t>04.04.2022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BE6BDB-3519-4A77-89A0-7C7415AB63C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680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78523" y="518615"/>
            <a:ext cx="10318418" cy="4974761"/>
          </a:xfrm>
        </p:spPr>
        <p:txBody>
          <a:bodyPr/>
          <a:lstStyle/>
          <a:p>
            <a:r>
              <a:rPr lang="tr-TR" sz="6000" dirty="0" smtClean="0"/>
              <a:t>İLETİŞİM </a:t>
            </a:r>
            <a:br>
              <a:rPr lang="tr-TR" sz="6000" dirty="0" smtClean="0"/>
            </a:br>
            <a:r>
              <a:rPr lang="tr-TR" sz="6000" dirty="0" smtClean="0"/>
              <a:t>BECERİLERİ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Çamlıdere çok programlı Anadolu LİSESİ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599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/>
              <a:t>3. Değer </a:t>
            </a:r>
            <a:r>
              <a:rPr lang="tr-TR" b="1" u="sng" dirty="0" smtClean="0"/>
              <a:t>Görme</a:t>
            </a:r>
          </a:p>
          <a:p>
            <a:pPr marL="0" indent="0">
              <a:buNone/>
            </a:pPr>
            <a:endParaRPr lang="tr-TR" b="1" u="sng" dirty="0"/>
          </a:p>
          <a:p>
            <a:pPr marL="0" indent="0">
              <a:buNone/>
            </a:pPr>
            <a:r>
              <a:rPr lang="tr-TR" dirty="0"/>
              <a:t>Etkili bir iletişim içerisinde bireyler </a:t>
            </a:r>
            <a:r>
              <a:rPr lang="tr-TR" dirty="0" smtClean="0"/>
              <a:t>kendilerine değer </a:t>
            </a:r>
            <a:r>
              <a:rPr lang="tr-TR" dirty="0"/>
              <a:t>verildiğini hissetmek ister.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088107"/>
            <a:ext cx="4570010" cy="4067033"/>
          </a:xfrm>
        </p:spPr>
      </p:pic>
    </p:spTree>
    <p:extLst>
      <p:ext uri="{BB962C8B-B14F-4D97-AF65-F5344CB8AC3E}">
        <p14:creationId xmlns:p14="http://schemas.microsoft.com/office/powerpoint/2010/main" val="43945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/>
              <a:t>4. Güven</a:t>
            </a:r>
          </a:p>
          <a:p>
            <a:r>
              <a:rPr lang="tr-TR" dirty="0"/>
              <a:t>Etkili bir iletişimin en </a:t>
            </a:r>
            <a:r>
              <a:rPr lang="tr-TR" dirty="0" smtClean="0"/>
              <a:t>temel dayanaklarından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birisi </a:t>
            </a:r>
            <a:r>
              <a:rPr lang="tr-TR" dirty="0"/>
              <a:t>güvendir. İletişim içerisinde </a:t>
            </a:r>
            <a:r>
              <a:rPr lang="tr-TR" dirty="0" smtClean="0"/>
              <a:t>güven</a:t>
            </a:r>
          </a:p>
          <a:p>
            <a:pPr marL="0" indent="0">
              <a:buNone/>
            </a:pPr>
            <a:r>
              <a:rPr lang="tr-TR" dirty="0" smtClean="0"/>
              <a:t>   yoksa etkililiği </a:t>
            </a:r>
            <a:r>
              <a:rPr lang="tr-TR" dirty="0"/>
              <a:t>son derece zayıf olur.</a:t>
            </a:r>
          </a:p>
        </p:txBody>
      </p:sp>
      <p:pic>
        <p:nvPicPr>
          <p:cNvPr id="5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819801"/>
            <a:ext cx="4800600" cy="2551897"/>
          </a:xfrm>
        </p:spPr>
      </p:pic>
    </p:spTree>
    <p:extLst>
      <p:ext uri="{BB962C8B-B14F-4D97-AF65-F5344CB8AC3E}">
        <p14:creationId xmlns:p14="http://schemas.microsoft.com/office/powerpoint/2010/main" val="68443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5.Aidiyet Duygusu</a:t>
            </a:r>
          </a:p>
          <a:p>
            <a:r>
              <a:rPr lang="tr-TR" dirty="0"/>
              <a:t>İletişimin etkili olabilmesi için bireylerin o </a:t>
            </a:r>
            <a:r>
              <a:rPr lang="tr-TR" dirty="0" smtClean="0"/>
              <a:t>iletişimi benimsemesi </a:t>
            </a:r>
            <a:r>
              <a:rPr lang="tr-TR" dirty="0"/>
              <a:t>gerekir. Kendilerine ait </a:t>
            </a:r>
            <a:r>
              <a:rPr lang="tr-TR" dirty="0" smtClean="0"/>
              <a:t>olduğunu hissetmeli </a:t>
            </a:r>
            <a:r>
              <a:rPr lang="tr-TR" dirty="0"/>
              <a:t>ve kendilerini de ait hissetmelidirler.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285999"/>
            <a:ext cx="4800600" cy="3514299"/>
          </a:xfrm>
        </p:spPr>
      </p:pic>
    </p:spTree>
    <p:extLst>
      <p:ext uri="{BB962C8B-B14F-4D97-AF65-F5344CB8AC3E}">
        <p14:creationId xmlns:p14="http://schemas.microsoft.com/office/powerpoint/2010/main" val="15876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ETKİLİ İLETİŞİM KURMAYI</a:t>
            </a:r>
            <a:br>
              <a:rPr lang="tr-TR" sz="4000" dirty="0"/>
            </a:br>
            <a:r>
              <a:rPr lang="tr-TR" sz="4000" dirty="0"/>
              <a:t>KOLAYLAŞTIRAN </a:t>
            </a:r>
            <a:r>
              <a:rPr lang="tr-TR" sz="4000" dirty="0" smtClean="0"/>
              <a:t>BAZI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/>
              <a:t>BECERİLER</a:t>
            </a:r>
          </a:p>
        </p:txBody>
      </p:sp>
    </p:spTree>
    <p:extLst>
      <p:ext uri="{BB962C8B-B14F-4D97-AF65-F5344CB8AC3E}">
        <p14:creationId xmlns:p14="http://schemas.microsoft.com/office/powerpoint/2010/main" val="417178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EMPATİ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Kendinizi diğer insanların yerine koymaya;</a:t>
            </a:r>
          </a:p>
          <a:p>
            <a:pPr marL="0" indent="0">
              <a:buNone/>
            </a:pPr>
            <a:r>
              <a:rPr lang="tr-TR" dirty="0"/>
              <a:t>düşüncelerini ve duygularını anlamaya</a:t>
            </a:r>
          </a:p>
          <a:p>
            <a:pPr marL="0" indent="0">
              <a:buNone/>
            </a:pPr>
            <a:r>
              <a:rPr lang="tr-TR" dirty="0" smtClean="0"/>
              <a:t>çalışmaktır</a:t>
            </a:r>
            <a:r>
              <a:rPr lang="tr-TR" dirty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1. Ne beklerdim?</a:t>
            </a:r>
          </a:p>
          <a:p>
            <a:pPr marL="0" indent="0">
              <a:buNone/>
            </a:pPr>
            <a:r>
              <a:rPr lang="tr-TR" dirty="0"/>
              <a:t>2. Ne düşünürdüm?</a:t>
            </a:r>
          </a:p>
          <a:p>
            <a:pPr marL="0" indent="0">
              <a:buNone/>
            </a:pPr>
            <a:r>
              <a:rPr lang="tr-TR" dirty="0"/>
              <a:t>3. Ne hissederdim?</a:t>
            </a:r>
          </a:p>
          <a:p>
            <a:pPr marL="0" indent="0">
              <a:buNone/>
            </a:pPr>
            <a:r>
              <a:rPr lang="tr-TR" dirty="0"/>
              <a:t>4. Ne yapardım?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2142698"/>
            <a:ext cx="4906370" cy="3762801"/>
          </a:xfrm>
        </p:spPr>
      </p:pic>
    </p:spTree>
    <p:extLst>
      <p:ext uri="{BB962C8B-B14F-4D97-AF65-F5344CB8AC3E}">
        <p14:creationId xmlns:p14="http://schemas.microsoft.com/office/powerpoint/2010/main" val="34334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ETKİN DİNLEME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İletişim halinde olunan bireyin mesajlarına </a:t>
            </a:r>
            <a:r>
              <a:rPr lang="tr-TR" dirty="0" smtClean="0"/>
              <a:t>karşı duyarlı</a:t>
            </a:r>
            <a:r>
              <a:rPr lang="tr-TR" dirty="0"/>
              <a:t>, bilinçli ve farkında olarak dinlemektir.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1. Göz teması kurmak</a:t>
            </a:r>
          </a:p>
          <a:p>
            <a:pPr marL="0" indent="0">
              <a:buNone/>
            </a:pPr>
            <a:r>
              <a:rPr lang="tr-TR" dirty="0"/>
              <a:t>2. Farkında olarak dinlemek</a:t>
            </a:r>
          </a:p>
          <a:p>
            <a:pPr marL="0" indent="0">
              <a:buNone/>
            </a:pPr>
            <a:r>
              <a:rPr lang="tr-TR" dirty="0"/>
              <a:t>3. Alınan mesajı netleştirmek</a:t>
            </a:r>
          </a:p>
          <a:p>
            <a:pPr marL="0" indent="0">
              <a:buNone/>
            </a:pPr>
            <a:r>
              <a:rPr lang="tr-TR" dirty="0"/>
              <a:t>4. Geri bildirim vermek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2285999"/>
            <a:ext cx="5239319" cy="3719015"/>
          </a:xfrm>
        </p:spPr>
      </p:pic>
    </p:spTree>
    <p:extLst>
      <p:ext uri="{BB962C8B-B14F-4D97-AF65-F5344CB8AC3E}">
        <p14:creationId xmlns:p14="http://schemas.microsoft.com/office/powerpoint/2010/main" val="215699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BEDEN DİLİ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Bedenimizin sözsüz olarak iletişime dahil </a:t>
            </a:r>
            <a:r>
              <a:rPr lang="tr-TR" dirty="0" smtClean="0"/>
              <a:t>olmasıdır. İletişim </a:t>
            </a:r>
            <a:r>
              <a:rPr lang="tr-TR" dirty="0"/>
              <a:t>anında bedenimiz </a:t>
            </a:r>
            <a:r>
              <a:rPr lang="tr-TR" dirty="0" smtClean="0"/>
              <a:t>hareketleriyle karşımızdaki </a:t>
            </a:r>
            <a:r>
              <a:rPr lang="tr-TR" dirty="0"/>
              <a:t>kişiye sözsüz mesaj </a:t>
            </a:r>
            <a:r>
              <a:rPr lang="tr-TR" dirty="0" smtClean="0"/>
              <a:t>iletmektedir. Beden </a:t>
            </a:r>
            <a:r>
              <a:rPr lang="tr-TR" dirty="0"/>
              <a:t>dili hakkında farkındalığınızı </a:t>
            </a:r>
            <a:r>
              <a:rPr lang="tr-TR" dirty="0" smtClean="0"/>
              <a:t>geliştirerek, iletişimde </a:t>
            </a:r>
            <a:r>
              <a:rPr lang="tr-TR" dirty="0"/>
              <a:t>doğru bedensel </a:t>
            </a:r>
            <a:r>
              <a:rPr lang="tr-TR" dirty="0" smtClean="0"/>
              <a:t>mesajları kullanabilirsiniz</a:t>
            </a:r>
            <a:r>
              <a:rPr lang="tr-TR" dirty="0"/>
              <a:t>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992573"/>
            <a:ext cx="4800600" cy="3807725"/>
          </a:xfrm>
        </p:spPr>
      </p:pic>
    </p:spTree>
    <p:extLst>
      <p:ext uri="{BB962C8B-B14F-4D97-AF65-F5344CB8AC3E}">
        <p14:creationId xmlns:p14="http://schemas.microsoft.com/office/powerpoint/2010/main" val="320638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SEN </a:t>
            </a:r>
            <a:r>
              <a:rPr lang="tr-TR" dirty="0" smtClean="0"/>
              <a:t>DİLİ                       BEN </a:t>
            </a:r>
            <a:r>
              <a:rPr lang="tr-TR" dirty="0"/>
              <a:t>DİLİ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Durum/konu hakkında karşıdaki kişiyi suçlayıcı </a:t>
            </a:r>
            <a:r>
              <a:rPr lang="tr-TR" dirty="0" smtClean="0"/>
              <a:t>ifade şeklidir</a:t>
            </a:r>
            <a:r>
              <a:rPr lang="tr-TR" dirty="0"/>
              <a:t>. Suçlama içerir ve karşıdaki kişi doğal </a:t>
            </a:r>
            <a:r>
              <a:rPr lang="tr-TR" dirty="0" smtClean="0"/>
              <a:t>olarak savunmaya </a:t>
            </a:r>
            <a:r>
              <a:rPr lang="tr-TR" dirty="0"/>
              <a:t>geçer.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Duygu ve düşünceleri açıklayan ifade şeklidir. </a:t>
            </a:r>
            <a:r>
              <a:rPr lang="tr-TR" dirty="0" smtClean="0"/>
              <a:t>Bu ifade </a:t>
            </a:r>
            <a:r>
              <a:rPr lang="tr-TR" dirty="0"/>
              <a:t>şekliyle karşıdaki birey incitilmez fakat </a:t>
            </a:r>
            <a:r>
              <a:rPr lang="tr-TR" dirty="0" smtClean="0"/>
              <a:t>birey kendi </a:t>
            </a:r>
            <a:r>
              <a:rPr lang="tr-TR" dirty="0"/>
              <a:t>mesajını da vermiş olur.</a:t>
            </a:r>
          </a:p>
        </p:txBody>
      </p:sp>
    </p:spTree>
    <p:extLst>
      <p:ext uri="{BB962C8B-B14F-4D97-AF65-F5344CB8AC3E}">
        <p14:creationId xmlns:p14="http://schemas.microsoft.com/office/powerpoint/2010/main" val="158509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i="1" dirty="0" smtClean="0"/>
              <a:t>İletişim</a:t>
            </a:r>
            <a:r>
              <a:rPr lang="tr-TR" sz="2400" b="1" i="1" dirty="0"/>
              <a:t>, öğrenebileceğiniz bir beceridir; bisiklete binmek ya da yazmak gibi. Üzerinde çalışmaya istekliysen, hayatının her kısmının kalitesini hızla artırabilirsin. </a:t>
            </a:r>
            <a:endParaRPr lang="tr-TR" sz="2400" b="1" i="1" dirty="0" smtClean="0"/>
          </a:p>
          <a:p>
            <a:pPr marL="0" indent="0" algn="r">
              <a:buNone/>
            </a:pPr>
            <a:r>
              <a:rPr lang="tr-TR" sz="2400" b="1" i="1" dirty="0" err="1" smtClean="0"/>
              <a:t>Brian</a:t>
            </a:r>
            <a:r>
              <a:rPr lang="tr-TR" sz="2400" b="1" i="1" dirty="0" smtClean="0"/>
              <a:t> </a:t>
            </a:r>
            <a:r>
              <a:rPr lang="tr-TR" sz="2400" b="1" i="1" dirty="0" err="1"/>
              <a:t>Tracy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390870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0" y="0"/>
            <a:ext cx="11468669" cy="7328848"/>
          </a:xfrm>
        </p:spPr>
      </p:pic>
    </p:spTree>
    <p:extLst>
      <p:ext uri="{BB962C8B-B14F-4D97-AF65-F5344CB8AC3E}">
        <p14:creationId xmlns:p14="http://schemas.microsoft.com/office/powerpoint/2010/main" val="292978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1296537"/>
            <a:ext cx="10178322" cy="4583055"/>
          </a:xfrm>
        </p:spPr>
        <p:txBody>
          <a:bodyPr>
            <a:normAutofit/>
          </a:bodyPr>
          <a:lstStyle/>
          <a:p>
            <a:r>
              <a:rPr lang="tr-TR" dirty="0"/>
              <a:t>İlk çağlardan günümüze kadar insanlar daima çevresinde olup bitenleri öğrenme ve yaşantılarını</a:t>
            </a:r>
          </a:p>
          <a:p>
            <a:pPr marL="0" indent="0">
              <a:buNone/>
            </a:pPr>
            <a:r>
              <a:rPr lang="tr-TR" dirty="0"/>
              <a:t>başkalarına iletme ihtiyacı duymuştur.</a:t>
            </a:r>
          </a:p>
          <a:p>
            <a:endParaRPr lang="tr-TR" dirty="0"/>
          </a:p>
          <a:p>
            <a:r>
              <a:rPr lang="tr-TR" dirty="0"/>
              <a:t>İnsanlar birbirleriyle iletişim kurmak için ilk olarak işareti tercih etmişler; karşılarındaki kişilerle</a:t>
            </a:r>
          </a:p>
          <a:p>
            <a:pPr marL="0" indent="0">
              <a:buNone/>
            </a:pPr>
            <a:r>
              <a:rPr lang="tr-TR" dirty="0"/>
              <a:t>vücudunu ya da doğal simgeleri kullanarak iletişim kurmuşlardır. Daha sonraları ise kendi sesini</a:t>
            </a:r>
          </a:p>
          <a:p>
            <a:pPr marL="0" indent="0">
              <a:buNone/>
            </a:pPr>
            <a:r>
              <a:rPr lang="tr-TR" dirty="0"/>
              <a:t>kullanmayı keşfetmişlerdir.</a:t>
            </a:r>
          </a:p>
          <a:p>
            <a:endParaRPr lang="tr-TR" dirty="0"/>
          </a:p>
          <a:p>
            <a:r>
              <a:rPr lang="tr-TR" dirty="0"/>
              <a:t>Mağara duvarlarına, taşlara resim çizen insanların temel düşüncesi diğer insanlara mesaj iletmektir.</a:t>
            </a:r>
          </a:p>
          <a:p>
            <a:endParaRPr lang="tr-TR" dirty="0"/>
          </a:p>
          <a:p>
            <a:r>
              <a:rPr lang="tr-TR" dirty="0"/>
              <a:t>Günümüzde ise insanlar yazılı, sözlü, sözsüz ve teknolojik cihazlarla mesajlarını iletebilmektedir.</a:t>
            </a:r>
          </a:p>
        </p:txBody>
      </p:sp>
    </p:spTree>
    <p:extLst>
      <p:ext uri="{BB962C8B-B14F-4D97-AF65-F5344CB8AC3E}">
        <p14:creationId xmlns:p14="http://schemas.microsoft.com/office/powerpoint/2010/main" val="301148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0"/>
            <a:ext cx="11468669" cy="6858000"/>
          </a:xfrm>
        </p:spPr>
      </p:pic>
    </p:spTree>
    <p:extLst>
      <p:ext uri="{BB962C8B-B14F-4D97-AF65-F5344CB8AC3E}">
        <p14:creationId xmlns:p14="http://schemas.microsoft.com/office/powerpoint/2010/main" val="30711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</a:t>
            </a:r>
            <a:r>
              <a:rPr lang="tr-TR" dirty="0"/>
              <a:t>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İletişim duyguların, düşüncelerin, </a:t>
            </a:r>
            <a:r>
              <a:rPr lang="tr-TR" sz="3600" dirty="0" smtClean="0"/>
              <a:t>haberlerin, mesajların</a:t>
            </a:r>
            <a:r>
              <a:rPr lang="tr-TR" sz="3600" dirty="0"/>
              <a:t>, tutum ve tavırların karşılıklı olarak</a:t>
            </a:r>
          </a:p>
          <a:p>
            <a:pPr marL="0" indent="0">
              <a:buNone/>
            </a:pPr>
            <a:r>
              <a:rPr lang="tr-TR" sz="3600" dirty="0"/>
              <a:t>iletilmesidir.</a:t>
            </a:r>
          </a:p>
        </p:txBody>
      </p:sp>
    </p:spTree>
    <p:extLst>
      <p:ext uri="{BB962C8B-B14F-4D97-AF65-F5344CB8AC3E}">
        <p14:creationId xmlns:p14="http://schemas.microsoft.com/office/powerpoint/2010/main" val="87199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82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İLETİŞİMİN TÜRLERİ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1128451"/>
            <a:ext cx="10495129" cy="5616054"/>
          </a:xfrm>
        </p:spPr>
      </p:pic>
    </p:spTree>
    <p:extLst>
      <p:ext uri="{BB962C8B-B14F-4D97-AF65-F5344CB8AC3E}">
        <p14:creationId xmlns:p14="http://schemas.microsoft.com/office/powerpoint/2010/main" val="372031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23582" y="382385"/>
            <a:ext cx="10406418" cy="1492132"/>
          </a:xfrm>
        </p:spPr>
        <p:txBody>
          <a:bodyPr>
            <a:normAutofit/>
          </a:bodyPr>
          <a:lstStyle/>
          <a:p>
            <a:r>
              <a:rPr lang="tr-TR" sz="4000" dirty="0"/>
              <a:t>ETKİLİ İLETİŞİMDE BULUNAN </a:t>
            </a:r>
            <a:r>
              <a:rPr lang="tr-TR" sz="4000" u="sng" dirty="0"/>
              <a:t>5 TEMEL </a:t>
            </a:r>
            <a:r>
              <a:rPr lang="tr-TR" sz="4000" dirty="0"/>
              <a:t>ETMEN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57300" y="1980347"/>
            <a:ext cx="4800600" cy="4230806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1. Önemsenme</a:t>
            </a:r>
            <a:endParaRPr lang="tr-TR" b="1" u="sng" dirty="0"/>
          </a:p>
          <a:p>
            <a:endParaRPr lang="tr-TR" dirty="0"/>
          </a:p>
          <a:p>
            <a:r>
              <a:rPr lang="tr-TR" dirty="0"/>
              <a:t>Bir iletişimin etkili olabilmesi için bireylerin</a:t>
            </a:r>
          </a:p>
          <a:p>
            <a:pPr marL="0" indent="0">
              <a:buNone/>
            </a:pPr>
            <a:r>
              <a:rPr lang="tr-TR" dirty="0"/>
              <a:t>bu iletişim içerisinde önemsendiklerini</a:t>
            </a:r>
          </a:p>
          <a:p>
            <a:pPr marL="0" indent="0">
              <a:buNone/>
            </a:pPr>
            <a:r>
              <a:rPr lang="tr-TR" dirty="0"/>
              <a:t>hissetmeleri gerekir.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980347"/>
            <a:ext cx="4800600" cy="3901838"/>
          </a:xfrm>
        </p:spPr>
      </p:pic>
    </p:spTree>
    <p:extLst>
      <p:ext uri="{BB962C8B-B14F-4D97-AF65-F5344CB8AC3E}">
        <p14:creationId xmlns:p14="http://schemas.microsoft.com/office/powerpoint/2010/main" val="371655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/>
              <a:t>2. Kabul </a:t>
            </a:r>
            <a:r>
              <a:rPr lang="tr-TR" b="1" u="sng" dirty="0" smtClean="0"/>
              <a:t>Edilme</a:t>
            </a:r>
          </a:p>
          <a:p>
            <a:pPr marL="0" indent="0">
              <a:buNone/>
            </a:pPr>
            <a:r>
              <a:rPr lang="tr-TR" dirty="0"/>
              <a:t>Etkili iletişim için bireylerin iletişim</a:t>
            </a:r>
          </a:p>
          <a:p>
            <a:pPr marL="0" indent="0">
              <a:buNone/>
            </a:pPr>
            <a:r>
              <a:rPr lang="tr-TR" dirty="0"/>
              <a:t>içerisinde «oldukları gibi kabul edildiklerini»</a:t>
            </a:r>
          </a:p>
          <a:p>
            <a:pPr marL="0" indent="0">
              <a:buNone/>
            </a:pPr>
            <a:r>
              <a:rPr lang="tr-TR" dirty="0"/>
              <a:t>hissetmeleri gerekir.</a:t>
            </a: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992573"/>
            <a:ext cx="5391150" cy="4285397"/>
          </a:xfrm>
        </p:spPr>
      </p:pic>
    </p:spTree>
    <p:extLst>
      <p:ext uri="{BB962C8B-B14F-4D97-AF65-F5344CB8AC3E}">
        <p14:creationId xmlns:p14="http://schemas.microsoft.com/office/powerpoint/2010/main" val="286955603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460</TotalTime>
  <Words>374</Words>
  <Application>Microsoft Office PowerPoint</Application>
  <PresentationFormat>Geniş ekran</PresentationFormat>
  <Paragraphs>59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Impact</vt:lpstr>
      <vt:lpstr>Badge</vt:lpstr>
      <vt:lpstr>İLETİŞİM  BECERİLERİ</vt:lpstr>
      <vt:lpstr>PowerPoint Sunusu</vt:lpstr>
      <vt:lpstr>PowerPoint Sunusu</vt:lpstr>
      <vt:lpstr>PowerPoint Sunusu</vt:lpstr>
      <vt:lpstr>İletişim Nedir?</vt:lpstr>
      <vt:lpstr>PowerPoint Sunusu</vt:lpstr>
      <vt:lpstr>İLETİŞİMİN TÜRLERİ</vt:lpstr>
      <vt:lpstr>ETKİLİ İLETİŞİMDE BULUNAN 5 TEMEL ETMEN</vt:lpstr>
      <vt:lpstr>PowerPoint Sunusu</vt:lpstr>
      <vt:lpstr>PowerPoint Sunusu</vt:lpstr>
      <vt:lpstr>PowerPoint Sunusu</vt:lpstr>
      <vt:lpstr>PowerPoint Sunusu</vt:lpstr>
      <vt:lpstr>ETKİLİ İLETİŞİM KURMAYI KOLAYLAŞTIRAN BAZI BECERİLER</vt:lpstr>
      <vt:lpstr>EMPATİ</vt:lpstr>
      <vt:lpstr>ETKİN DİNLEME</vt:lpstr>
      <vt:lpstr>BEDEN DİLİ</vt:lpstr>
      <vt:lpstr>SEN DİLİ                       BEN DİLİ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TRAFİKTE GÖRÜNÜR OLMAK</dc:title>
  <dc:creator>MASA-4</dc:creator>
  <cp:lastModifiedBy>MASA-4</cp:lastModifiedBy>
  <cp:revision>15</cp:revision>
  <dcterms:created xsi:type="dcterms:W3CDTF">2022-01-12T11:12:31Z</dcterms:created>
  <dcterms:modified xsi:type="dcterms:W3CDTF">2022-04-04T06:50:08Z</dcterms:modified>
</cp:coreProperties>
</file>