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3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1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317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5029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5341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4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67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31174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65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F015E2-D4CC-417A-B68B-4B666A198784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C1CC41-ED38-46B8-9007-5AECD49FDFD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40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6762" y="989206"/>
            <a:ext cx="10318418" cy="4394988"/>
          </a:xfrm>
        </p:spPr>
        <p:txBody>
          <a:bodyPr/>
          <a:lstStyle/>
          <a:p>
            <a:r>
              <a:rPr lang="tr-TR" sz="8000" dirty="0" smtClean="0"/>
              <a:t>ÖĞRENME</a:t>
            </a:r>
            <a:br>
              <a:rPr lang="tr-TR" sz="8000" dirty="0" smtClean="0"/>
            </a:br>
            <a:r>
              <a:rPr lang="tr-TR" sz="8000" dirty="0" smtClean="0"/>
              <a:t>STİLLERİ</a:t>
            </a:r>
            <a:endParaRPr lang="tr-TR" sz="8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92716" y="5774479"/>
            <a:ext cx="8045373" cy="742279"/>
          </a:xfrm>
        </p:spPr>
        <p:txBody>
          <a:bodyPr/>
          <a:lstStyle/>
          <a:p>
            <a:r>
              <a:rPr lang="tr-TR" dirty="0"/>
              <a:t>Çamlıdere çok programlı Anadolu </a:t>
            </a:r>
            <a:r>
              <a:rPr lang="tr-TR" dirty="0" err="1"/>
              <a:t>lİsesİ</a:t>
            </a:r>
            <a:r>
              <a:rPr lang="tr-TR" dirty="0"/>
              <a:t> </a:t>
            </a:r>
            <a:r>
              <a:rPr lang="tr-TR" dirty="0" err="1"/>
              <a:t>rEHBERLİk</a:t>
            </a:r>
            <a:r>
              <a:rPr lang="tr-TR" dirty="0"/>
              <a:t> </a:t>
            </a:r>
            <a:r>
              <a:rPr lang="tr-TR" dirty="0" err="1"/>
              <a:t>servİSİ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0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1678" y="245907"/>
            <a:ext cx="10178322" cy="1492132"/>
          </a:xfrm>
        </p:spPr>
        <p:txBody>
          <a:bodyPr>
            <a:normAutofit/>
          </a:bodyPr>
          <a:lstStyle/>
          <a:p>
            <a:r>
              <a:rPr lang="tr-TR" sz="4400" i="1" u="sng" dirty="0"/>
              <a:t>KİNESTETİK (</a:t>
            </a:r>
            <a:r>
              <a:rPr lang="tr-TR" sz="4400" i="1" u="sng" dirty="0" smtClean="0"/>
              <a:t>DOKUNSAL) ÖĞRENME </a:t>
            </a:r>
            <a:r>
              <a:rPr lang="tr-TR" sz="4400" i="1" u="sng" dirty="0"/>
              <a:t>STİLİ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96285" y="1089830"/>
            <a:ext cx="6578221" cy="60118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Bu öğrenme stiline sahip insanlar, fiziksel olarak </a:t>
            </a:r>
            <a:r>
              <a:rPr lang="tr-TR" dirty="0" smtClean="0"/>
              <a:t>bir faaliyeti </a:t>
            </a:r>
            <a:r>
              <a:rPr lang="tr-TR" dirty="0"/>
              <a:t>yaptıkları zaman en iyi şekilde öğrenirler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Sınıf ortamında materyalleri kullandıkları ve </a:t>
            </a:r>
            <a:r>
              <a:rPr lang="tr-TR" dirty="0" smtClean="0"/>
              <a:t>onlarla deneme </a:t>
            </a:r>
            <a:r>
              <a:rPr lang="tr-TR" dirty="0"/>
              <a:t>yaptıklarında en iyi şekilde öğrenirler. </a:t>
            </a:r>
            <a:endParaRPr lang="tr-TR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Bir çalışmaya </a:t>
            </a:r>
            <a:r>
              <a:rPr lang="tr-TR" dirty="0"/>
              <a:t>başlamadan önce zihinlerinde </a:t>
            </a:r>
            <a:r>
              <a:rPr lang="tr-TR" dirty="0" smtClean="0"/>
              <a:t>canlandırır, sonra </a:t>
            </a:r>
            <a:r>
              <a:rPr lang="tr-TR" dirty="0"/>
              <a:t>çalışmayı yapmaya başlarlar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Uzun süre hareketsiz olmak zor olacağından </a:t>
            </a:r>
            <a:r>
              <a:rPr lang="tr-TR" dirty="0" smtClean="0"/>
              <a:t>ders çalışırken </a:t>
            </a:r>
            <a:r>
              <a:rPr lang="tr-TR" dirty="0" err="1"/>
              <a:t>pomodoro</a:t>
            </a:r>
            <a:r>
              <a:rPr lang="tr-TR" dirty="0"/>
              <a:t> tekniğini </a:t>
            </a:r>
            <a:r>
              <a:rPr lang="tr-TR" dirty="0" smtClean="0"/>
              <a:t>kullanabilir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Aldığınız notları tekrar yazarak </a:t>
            </a:r>
            <a:r>
              <a:rPr lang="tr-TR" dirty="0" smtClean="0"/>
              <a:t>çalışabilir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Dikkatinizin dağılmaması için çalışma masanızda </a:t>
            </a:r>
            <a:r>
              <a:rPr lang="tr-TR" dirty="0" smtClean="0"/>
              <a:t>sadece çalışacağınız </a:t>
            </a:r>
            <a:r>
              <a:rPr lang="tr-TR" dirty="0"/>
              <a:t>derse ait materyalleri bulundurabilir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79" y="1089830"/>
            <a:ext cx="3633214" cy="5201787"/>
          </a:xfrm>
        </p:spPr>
      </p:pic>
    </p:spTree>
    <p:extLst>
      <p:ext uri="{BB962C8B-B14F-4D97-AF65-F5344CB8AC3E}">
        <p14:creationId xmlns:p14="http://schemas.microsoft.com/office/powerpoint/2010/main" val="2700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4507" y="709932"/>
            <a:ext cx="10178322" cy="1492132"/>
          </a:xfrm>
        </p:spPr>
        <p:txBody>
          <a:bodyPr/>
          <a:lstStyle/>
          <a:p>
            <a:r>
              <a:rPr lang="tr-TR" i="1" dirty="0"/>
              <a:t>Öğrenme stili;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5326" y="1767386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i="1" dirty="0"/>
              <a:t>Öğrenenlerin, öğrenme ortamında algılama, karşılıklı etkileşme ve tepki verme tarzlarında bir dereceye kadar değişmeyen belirleyiciler olarak kullandıkları bilişsel, </a:t>
            </a:r>
            <a:r>
              <a:rPr lang="tr-TR" sz="3600" i="1" dirty="0" err="1"/>
              <a:t>duyuşsal</a:t>
            </a:r>
            <a:r>
              <a:rPr lang="tr-TR" sz="3600" i="1" dirty="0"/>
              <a:t> ve psikolojik davranış özellikleridir. Aynı zamanda öğrencinin, öğrenmesini kolaylaştırmaya en elverişli eğitsel şartları tanımlar</a:t>
            </a:r>
            <a:r>
              <a:rPr lang="tr-TR" sz="36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9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i="1" dirty="0"/>
              <a:t>Her öğrencinin yeni ve zor bilgiyi öğrenmeye hazırlanırken, öğrenirken ve hatırlarken kendilerine özgü kullandıkları yollardır.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6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57300" y="1405719"/>
            <a:ext cx="4800600" cy="449978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300" i="1" u="sng" dirty="0">
                <a:solidFill>
                  <a:schemeClr val="tx1"/>
                </a:solidFill>
              </a:rPr>
              <a:t>Öğrenme stilini </a:t>
            </a:r>
            <a:r>
              <a:rPr lang="tr-TR" sz="3300" i="1" u="sng" dirty="0" smtClean="0">
                <a:solidFill>
                  <a:schemeClr val="tx1"/>
                </a:solidFill>
              </a:rPr>
              <a:t>bilmek akademik </a:t>
            </a:r>
            <a:r>
              <a:rPr lang="tr-TR" sz="3300" i="1" u="sng" dirty="0">
                <a:solidFill>
                  <a:schemeClr val="tx1"/>
                </a:solidFill>
              </a:rPr>
              <a:t>başarıyı arttırır</a:t>
            </a:r>
            <a:r>
              <a:rPr lang="tr-TR" sz="3300" i="1" u="sng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Kişilerin öğrenme stillerini bilmesi, </a:t>
            </a: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öğrenme sürecindeki </a:t>
            </a:r>
            <a:r>
              <a:rPr lang="tr-T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güçlü ve zayıf yönlerinin </a:t>
            </a: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farkına varmasını, bu </a:t>
            </a:r>
            <a:r>
              <a:rPr lang="tr-T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doğru öğrenme stratejisi geliştirerek </a:t>
            </a:r>
            <a:r>
              <a:rPr lang="tr-T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akademik anlamda </a:t>
            </a:r>
            <a:r>
              <a:rPr lang="tr-T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daha başarılı olmayı sağlayacaktır.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90" y="883124"/>
            <a:ext cx="4199246" cy="5022376"/>
          </a:xfrm>
        </p:spPr>
      </p:pic>
    </p:spTree>
    <p:extLst>
      <p:ext uri="{BB962C8B-B14F-4D97-AF65-F5344CB8AC3E}">
        <p14:creationId xmlns:p14="http://schemas.microsoft.com/office/powerpoint/2010/main" val="24307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44" y="382385"/>
            <a:ext cx="10178321" cy="6359609"/>
          </a:xfrm>
        </p:spPr>
      </p:pic>
    </p:spTree>
    <p:extLst>
      <p:ext uri="{BB962C8B-B14F-4D97-AF65-F5344CB8AC3E}">
        <p14:creationId xmlns:p14="http://schemas.microsoft.com/office/powerpoint/2010/main" val="5679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562670"/>
            <a:ext cx="10178322" cy="359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i="1" dirty="0"/>
              <a:t>Kişilerin öğrenme stilleri birbirinden </a:t>
            </a:r>
            <a:r>
              <a:rPr lang="tr-TR" sz="2800" i="1" dirty="0" smtClean="0"/>
              <a:t>farklı olabilir.</a:t>
            </a:r>
            <a:endParaRPr lang="tr-TR" sz="2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i="1" dirty="0"/>
              <a:t>Öğrenme stilleri yaş, cinsiyet, kültür, bilgi </a:t>
            </a:r>
            <a:r>
              <a:rPr lang="tr-TR" sz="2800" i="1" dirty="0" smtClean="0"/>
              <a:t>edinme süreçlerindeki </a:t>
            </a:r>
            <a:r>
              <a:rPr lang="tr-TR" sz="2800" i="1" dirty="0"/>
              <a:t>tercihler vb. değişkenlere </a:t>
            </a:r>
            <a:r>
              <a:rPr lang="tr-TR" sz="2800" i="1" dirty="0" smtClean="0"/>
              <a:t>göre değişebilmektedir.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i="1" dirty="0"/>
              <a:t>Ve bir kişi, birden fazla öğrenme stiline </a:t>
            </a:r>
            <a:r>
              <a:rPr lang="tr-TR" sz="2800" i="1" dirty="0" smtClean="0"/>
              <a:t>sahip olabilir. Sahip </a:t>
            </a:r>
            <a:r>
              <a:rPr lang="tr-TR" sz="2800" i="1" dirty="0"/>
              <a:t>olduğu bu öğrenme stillerini </a:t>
            </a:r>
            <a:r>
              <a:rPr lang="tr-TR" sz="2800" i="1" dirty="0" smtClean="0"/>
              <a:t>farklı düzeylerde </a:t>
            </a:r>
            <a:r>
              <a:rPr lang="tr-TR" sz="2800" i="1" dirty="0"/>
              <a:t>kullanıyor olabilir...</a:t>
            </a:r>
          </a:p>
        </p:txBody>
      </p:sp>
    </p:spTree>
    <p:extLst>
      <p:ext uri="{BB962C8B-B14F-4D97-AF65-F5344CB8AC3E}">
        <p14:creationId xmlns:p14="http://schemas.microsoft.com/office/powerpoint/2010/main" val="11435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14495" cy="6858000"/>
          </a:xfrm>
        </p:spPr>
      </p:pic>
    </p:spTree>
    <p:extLst>
      <p:ext uri="{BB962C8B-B14F-4D97-AF65-F5344CB8AC3E}">
        <p14:creationId xmlns:p14="http://schemas.microsoft.com/office/powerpoint/2010/main" val="18114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u="sng" dirty="0"/>
              <a:t>GÖRSEL </a:t>
            </a:r>
            <a:r>
              <a:rPr lang="tr-TR" i="1" u="sng" dirty="0" smtClean="0"/>
              <a:t>ÖĞRENME STİLİ</a:t>
            </a:r>
            <a:endParaRPr lang="tr-TR" i="1" u="sng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025287" y="1460310"/>
            <a:ext cx="5604113" cy="52270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Bu öğrenme stiline sahip </a:t>
            </a:r>
            <a:r>
              <a:rPr lang="tr-TR" dirty="0" smtClean="0"/>
              <a:t>insanlar, bilgi </a:t>
            </a:r>
            <a:r>
              <a:rPr lang="tr-TR" dirty="0"/>
              <a:t>görsel ve yazılı bir </a:t>
            </a:r>
            <a:r>
              <a:rPr lang="tr-TR" dirty="0" smtClean="0"/>
              <a:t>şekilde sunulduğunda </a:t>
            </a:r>
            <a:r>
              <a:rPr lang="tr-TR" dirty="0"/>
              <a:t>en iyi şekilde öğrenir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Bu öğrenciler genelde sessiz </a:t>
            </a:r>
            <a:r>
              <a:rPr lang="tr-TR" dirty="0" smtClean="0"/>
              <a:t>bir ortamda </a:t>
            </a:r>
            <a:r>
              <a:rPr lang="tr-TR" dirty="0"/>
              <a:t>ve yalnız </a:t>
            </a:r>
            <a:r>
              <a:rPr lang="tr-TR" dirty="0" smtClean="0"/>
              <a:t>çalışmaktan hoşlanırlar</a:t>
            </a:r>
            <a:r>
              <a:rPr lang="tr-TR" dirty="0"/>
              <a:t>. Ayrıca bilgileri </a:t>
            </a:r>
            <a:r>
              <a:rPr lang="tr-TR" dirty="0" smtClean="0"/>
              <a:t>hatırlamak için </a:t>
            </a:r>
            <a:r>
              <a:rPr lang="tr-TR" dirty="0"/>
              <a:t>zihinlerinde canlandırırlar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Ders çalışırken renkli </a:t>
            </a:r>
            <a:r>
              <a:rPr lang="tr-TR" dirty="0" smtClean="0"/>
              <a:t>kalemler kullanabilir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Düzenli not tutun, kavram </a:t>
            </a:r>
            <a:r>
              <a:rPr lang="tr-TR" dirty="0" smtClean="0"/>
              <a:t>haritaları kullanabilir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Konularla ilgili videoları, </a:t>
            </a:r>
            <a:r>
              <a:rPr lang="tr-TR" dirty="0" smtClean="0"/>
              <a:t>sunumları, araştırmaları </a:t>
            </a:r>
            <a:r>
              <a:rPr lang="tr-TR" dirty="0"/>
              <a:t>inceleyebilir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66" y="1460311"/>
            <a:ext cx="4080679" cy="4872250"/>
          </a:xfrm>
        </p:spPr>
      </p:pic>
    </p:spTree>
    <p:extLst>
      <p:ext uri="{BB962C8B-B14F-4D97-AF65-F5344CB8AC3E}">
        <p14:creationId xmlns:p14="http://schemas.microsoft.com/office/powerpoint/2010/main" val="36073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u="sng" dirty="0"/>
              <a:t>İŞİTSEL ÖĞRENME STİLİ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859809" y="1310185"/>
            <a:ext cx="6179856" cy="54454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Bu öğrenme stiline sahip insanlar, bilgi sözel </a:t>
            </a:r>
            <a:r>
              <a:rPr lang="tr-TR" dirty="0" smtClean="0"/>
              <a:t>olarak sunulduğunda </a:t>
            </a:r>
            <a:r>
              <a:rPr lang="tr-TR" dirty="0"/>
              <a:t>en iyi şekilde öğrenir</a:t>
            </a:r>
            <a:r>
              <a:rPr lang="tr-TR" dirty="0" smtClean="0"/>
              <a:t>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Bir sınıf ortamında dersi dinleyerek ya da </a:t>
            </a:r>
            <a:r>
              <a:rPr lang="tr-TR" dirty="0" smtClean="0"/>
              <a:t>grup tartışmalarına </a:t>
            </a:r>
            <a:r>
              <a:rPr lang="tr-TR" dirty="0"/>
              <a:t>katılarak daha iyi öğrenirler. </a:t>
            </a:r>
            <a:endParaRPr lang="tr-TR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Bir şeyi hatırlamaya </a:t>
            </a:r>
            <a:r>
              <a:rPr lang="tr-TR" dirty="0"/>
              <a:t>çalıştıklarında genellikle yüksek sesle </a:t>
            </a:r>
            <a:r>
              <a:rPr lang="tr-TR" dirty="0" smtClean="0"/>
              <a:t>tekrar eder</a:t>
            </a:r>
            <a:r>
              <a:rPr lang="tr-TR" dirty="0"/>
              <a:t>, bilginin açıklanış şeklini zihinlerinde </a:t>
            </a:r>
            <a:r>
              <a:rPr lang="tr-TR" dirty="0" smtClean="0"/>
              <a:t>tutmaya çalışırlar.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Öğrenmesi zor ve yeni konulara çalışırken sesinizi kaydedip, </a:t>
            </a:r>
            <a:r>
              <a:rPr lang="tr-TR" dirty="0" smtClean="0"/>
              <a:t>tekrar dinleyebilir.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Aynanın karşısına geçip çalıştığınız konuyu kendinize </a:t>
            </a:r>
            <a:r>
              <a:rPr lang="tr-TR" dirty="0" smtClean="0"/>
              <a:t>anlatabilir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Bir konuyu pekiştirmek için arkadaşlarınızla konuyu tartışın </a:t>
            </a:r>
            <a:r>
              <a:rPr lang="tr-TR" dirty="0" smtClean="0"/>
              <a:t>yada anlatım </a:t>
            </a:r>
            <a:r>
              <a:rPr lang="tr-TR" dirty="0"/>
              <a:t>yapabilir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34" y="1310184"/>
            <a:ext cx="4114472" cy="4995081"/>
          </a:xfrm>
        </p:spPr>
      </p:pic>
    </p:spTree>
    <p:extLst>
      <p:ext uri="{BB962C8B-B14F-4D97-AF65-F5344CB8AC3E}">
        <p14:creationId xmlns:p14="http://schemas.microsoft.com/office/powerpoint/2010/main" val="23747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80</TotalTime>
  <Words>355</Words>
  <Application>Microsoft Office PowerPoint</Application>
  <PresentationFormat>Geniş ekran</PresentationFormat>
  <Paragraphs>30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Wingdings</vt:lpstr>
      <vt:lpstr>Badge</vt:lpstr>
      <vt:lpstr>ÖĞRENME STİLLERİ</vt:lpstr>
      <vt:lpstr>Öğrenme stili;</vt:lpstr>
      <vt:lpstr>PowerPoint Sunusu</vt:lpstr>
      <vt:lpstr>PowerPoint Sunusu</vt:lpstr>
      <vt:lpstr>PowerPoint Sunusu</vt:lpstr>
      <vt:lpstr>PowerPoint Sunusu</vt:lpstr>
      <vt:lpstr>PowerPoint Sunusu</vt:lpstr>
      <vt:lpstr>GÖRSEL ÖĞRENME STİLİ</vt:lpstr>
      <vt:lpstr>İŞİTSEL ÖĞRENME STİLİ</vt:lpstr>
      <vt:lpstr>KİNESTETİK (DOKUNSAL) ÖĞRENME STİLİ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STİLLERİ</dc:title>
  <dc:creator>MASA-4</dc:creator>
  <cp:lastModifiedBy>MASA-4</cp:lastModifiedBy>
  <cp:revision>5</cp:revision>
  <dcterms:created xsi:type="dcterms:W3CDTF">2022-10-11T06:25:37Z</dcterms:created>
  <dcterms:modified xsi:type="dcterms:W3CDTF">2022-10-11T07:45:49Z</dcterms:modified>
</cp:coreProperties>
</file>