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3F015E2-D4CC-417A-B68B-4B666A198784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8C1CC41-ED38-46B8-9007-5AECD49FDFD2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138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15E2-D4CC-417A-B68B-4B666A198784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CC41-ED38-46B8-9007-5AECD49FDF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15E2-D4CC-417A-B68B-4B666A198784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CC41-ED38-46B8-9007-5AECD49FDF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15E2-D4CC-417A-B68B-4B666A198784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CC41-ED38-46B8-9007-5AECD49FDF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31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3F015E2-D4CC-417A-B68B-4B666A198784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8C1CC41-ED38-46B8-9007-5AECD49FDFD2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63174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15E2-D4CC-417A-B68B-4B666A198784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CC41-ED38-46B8-9007-5AECD49FDF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50297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15E2-D4CC-417A-B68B-4B666A198784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CC41-ED38-46B8-9007-5AECD49FDF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253412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15E2-D4CC-417A-B68B-4B666A198784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CC41-ED38-46B8-9007-5AECD49FDF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64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15E2-D4CC-417A-B68B-4B666A198784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CC41-ED38-46B8-9007-5AECD49FDF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867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A3F015E2-D4CC-417A-B68B-4B666A198784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8C1CC41-ED38-46B8-9007-5AECD49FDFD2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311744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3F015E2-D4CC-417A-B68B-4B666A198784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8C1CC41-ED38-46B8-9007-5AECD49FDF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65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3F015E2-D4CC-417A-B68B-4B666A198784}" type="datetimeFigureOut">
              <a:rPr lang="tr-TR" smtClean="0"/>
              <a:t>11.10.2022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8C1CC41-ED38-46B8-9007-5AECD49FDFD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403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79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orient="horz" pos="400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720">
          <p15:clr>
            <a:srgbClr val="F26B43"/>
          </p15:clr>
        </p15:guide>
        <p15:guide id="4294967295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6762" y="989206"/>
            <a:ext cx="10318418" cy="4394988"/>
          </a:xfrm>
        </p:spPr>
        <p:txBody>
          <a:bodyPr/>
          <a:lstStyle/>
          <a:p>
            <a:r>
              <a:rPr lang="tr-TR" sz="8000" dirty="0" smtClean="0"/>
              <a:t>ÖĞRENME</a:t>
            </a:r>
            <a:br>
              <a:rPr lang="tr-TR" sz="8000" dirty="0" smtClean="0"/>
            </a:br>
            <a:r>
              <a:rPr lang="tr-TR" sz="8000" dirty="0" smtClean="0"/>
              <a:t>STİLLERİ</a:t>
            </a:r>
            <a:endParaRPr lang="tr-TR" sz="8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692716" y="5774479"/>
            <a:ext cx="8045373" cy="742279"/>
          </a:xfrm>
        </p:spPr>
        <p:txBody>
          <a:bodyPr/>
          <a:lstStyle/>
          <a:p>
            <a:r>
              <a:rPr lang="tr-TR" dirty="0"/>
              <a:t>Çamlıdere çok programlı Anadolu </a:t>
            </a:r>
            <a:r>
              <a:rPr lang="tr-TR" dirty="0" err="1"/>
              <a:t>lİsesİ</a:t>
            </a:r>
            <a:r>
              <a:rPr lang="tr-TR" dirty="0"/>
              <a:t> </a:t>
            </a:r>
            <a:r>
              <a:rPr lang="tr-TR" dirty="0" err="1"/>
              <a:t>rEHBERLİk</a:t>
            </a:r>
            <a:r>
              <a:rPr lang="tr-TR" dirty="0"/>
              <a:t> </a:t>
            </a:r>
            <a:r>
              <a:rPr lang="tr-TR" dirty="0" err="1"/>
              <a:t>servİSİ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501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51678" y="245907"/>
            <a:ext cx="10178322" cy="1492132"/>
          </a:xfrm>
        </p:spPr>
        <p:txBody>
          <a:bodyPr>
            <a:normAutofit/>
          </a:bodyPr>
          <a:lstStyle/>
          <a:p>
            <a:r>
              <a:rPr lang="tr-TR" sz="4400" i="1" u="sng" dirty="0"/>
              <a:t>KİNESTETİK (</a:t>
            </a:r>
            <a:r>
              <a:rPr lang="tr-TR" sz="4400" i="1" u="sng" dirty="0" smtClean="0"/>
              <a:t>DOKUNSAL) ÖĞRENME </a:t>
            </a:r>
            <a:r>
              <a:rPr lang="tr-TR" sz="4400" i="1" u="sng" dirty="0"/>
              <a:t>STİLİ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996285" y="1089830"/>
            <a:ext cx="6578221" cy="601183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/>
              <a:t>Bu öğrenme stiline sahip insanlar, fiziksel olarak </a:t>
            </a:r>
            <a:r>
              <a:rPr lang="tr-TR" dirty="0" smtClean="0"/>
              <a:t>bir faaliyeti </a:t>
            </a:r>
            <a:r>
              <a:rPr lang="tr-TR" dirty="0"/>
              <a:t>yaptıkları zaman en iyi şekilde öğrenirler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/>
              <a:t>Sınıf ortamında materyalleri kullandıkları ve </a:t>
            </a:r>
            <a:r>
              <a:rPr lang="tr-TR" dirty="0" smtClean="0"/>
              <a:t>onlarla deneme </a:t>
            </a:r>
            <a:r>
              <a:rPr lang="tr-TR" dirty="0"/>
              <a:t>yaptıklarında en iyi şekilde öğrenirler. </a:t>
            </a:r>
            <a:endParaRPr lang="tr-TR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Bir çalışmaya </a:t>
            </a:r>
            <a:r>
              <a:rPr lang="tr-TR" dirty="0"/>
              <a:t>başlamadan önce zihinlerinde </a:t>
            </a:r>
            <a:r>
              <a:rPr lang="tr-TR" dirty="0" smtClean="0"/>
              <a:t>canlandırır, sonra </a:t>
            </a:r>
            <a:r>
              <a:rPr lang="tr-TR" dirty="0"/>
              <a:t>çalışmayı yapmaya başlarlar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/>
              <a:t>Uzun süre hareketsiz olmak zor olacağından </a:t>
            </a:r>
            <a:r>
              <a:rPr lang="tr-TR" dirty="0" smtClean="0"/>
              <a:t>ders çalışırken </a:t>
            </a:r>
            <a:r>
              <a:rPr lang="tr-TR" dirty="0" err="1"/>
              <a:t>pomodoro</a:t>
            </a:r>
            <a:r>
              <a:rPr lang="tr-TR" dirty="0"/>
              <a:t> tekniğini </a:t>
            </a:r>
            <a:r>
              <a:rPr lang="tr-TR" dirty="0" smtClean="0"/>
              <a:t>kullanabilir</a:t>
            </a:r>
            <a:endParaRPr lang="tr-TR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/>
              <a:t>Aldığınız notları tekrar yazarak </a:t>
            </a:r>
            <a:r>
              <a:rPr lang="tr-TR" dirty="0" smtClean="0"/>
              <a:t>çalışabilir</a:t>
            </a:r>
            <a:endParaRPr lang="tr-TR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/>
              <a:t>Dikkatinizin dağılmaması için çalışma masanızda </a:t>
            </a:r>
            <a:r>
              <a:rPr lang="tr-TR" dirty="0" smtClean="0"/>
              <a:t>sadece çalışacağınız </a:t>
            </a:r>
            <a:r>
              <a:rPr lang="tr-TR" dirty="0"/>
              <a:t>derse ait materyalleri bulundurabilir</a:t>
            </a: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179" y="1089830"/>
            <a:ext cx="3633214" cy="5201787"/>
          </a:xfrm>
        </p:spPr>
      </p:pic>
    </p:spTree>
    <p:extLst>
      <p:ext uri="{BB962C8B-B14F-4D97-AF65-F5344CB8AC3E}">
        <p14:creationId xmlns:p14="http://schemas.microsoft.com/office/powerpoint/2010/main" val="27006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4507" y="709932"/>
            <a:ext cx="10178322" cy="1492132"/>
          </a:xfrm>
        </p:spPr>
        <p:txBody>
          <a:bodyPr/>
          <a:lstStyle/>
          <a:p>
            <a:r>
              <a:rPr lang="tr-TR" i="1" dirty="0"/>
              <a:t>Öğrenme stili;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65326" y="1767386"/>
            <a:ext cx="10178322" cy="359359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3600" i="1" dirty="0"/>
              <a:t>Öğrenenlerin, öğrenme ortamında algılama, karşılıklı etkileşme ve tepki verme tarzlarında bir dereceye kadar değişmeyen belirleyiciler olarak kullandıkları bilişsel, </a:t>
            </a:r>
            <a:r>
              <a:rPr lang="tr-TR" sz="3600" i="1" dirty="0" err="1"/>
              <a:t>duyuşsal</a:t>
            </a:r>
            <a:r>
              <a:rPr lang="tr-TR" sz="3600" i="1" dirty="0"/>
              <a:t> ve psikolojik davranış özellikleridir. Aynı zamanda öğrencinin, öğrenmesini kolaylaştırmaya en elverişli eğitsel şartları tanımlar</a:t>
            </a:r>
            <a:r>
              <a:rPr lang="tr-TR" sz="3600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498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4000" i="1" dirty="0"/>
              <a:t>Her öğrencinin yeni ve zor bilgiyi öğrenmeye hazırlanırken, öğrenirken ve hatırlarken kendilerine özgü kullandıkları yollardır.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967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57300" y="1405719"/>
            <a:ext cx="4800600" cy="4499781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3300" i="1" u="sng" dirty="0">
                <a:solidFill>
                  <a:schemeClr val="tx1"/>
                </a:solidFill>
              </a:rPr>
              <a:t>Öğrenme stilini </a:t>
            </a:r>
            <a:r>
              <a:rPr lang="tr-TR" sz="3300" i="1" u="sng" dirty="0" smtClean="0">
                <a:solidFill>
                  <a:schemeClr val="tx1"/>
                </a:solidFill>
              </a:rPr>
              <a:t>bilmek akademik </a:t>
            </a:r>
            <a:r>
              <a:rPr lang="tr-TR" sz="3300" i="1" u="sng" dirty="0">
                <a:solidFill>
                  <a:schemeClr val="tx1"/>
                </a:solidFill>
              </a:rPr>
              <a:t>başarıyı arttırır</a:t>
            </a:r>
            <a:r>
              <a:rPr lang="tr-TR" sz="3300" i="1" u="sng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Kişilerin öğrenme stillerini bilmesi, </a:t>
            </a:r>
            <a:r>
              <a:rPr lang="tr-T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öğrenme sürecindeki </a:t>
            </a:r>
            <a:r>
              <a:rPr lang="tr-T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güçlü ve zayıf yönlerinin </a:t>
            </a:r>
            <a:r>
              <a:rPr lang="tr-T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farkına varmasını, bu </a:t>
            </a:r>
            <a:r>
              <a:rPr lang="tr-T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 doğru öğrenme stratejisi geliştirerek </a:t>
            </a:r>
            <a:r>
              <a:rPr lang="tr-T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akademik anlamda </a:t>
            </a:r>
            <a:r>
              <a:rPr lang="tr-T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daha başarılı olmayı sağlayacaktır.</a:t>
            </a: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390" y="883124"/>
            <a:ext cx="4199246" cy="5022376"/>
          </a:xfrm>
        </p:spPr>
      </p:pic>
    </p:spTree>
    <p:extLst>
      <p:ext uri="{BB962C8B-B14F-4D97-AF65-F5344CB8AC3E}">
        <p14:creationId xmlns:p14="http://schemas.microsoft.com/office/powerpoint/2010/main" val="243074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144" y="382385"/>
            <a:ext cx="10178321" cy="6359609"/>
          </a:xfrm>
        </p:spPr>
      </p:pic>
    </p:spTree>
    <p:extLst>
      <p:ext uri="{BB962C8B-B14F-4D97-AF65-F5344CB8AC3E}">
        <p14:creationId xmlns:p14="http://schemas.microsoft.com/office/powerpoint/2010/main" val="56795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1678" y="1562670"/>
            <a:ext cx="10178322" cy="35935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800" i="1" dirty="0"/>
              <a:t>Kişilerin öğrenme stilleri birbirinden </a:t>
            </a:r>
            <a:r>
              <a:rPr lang="tr-TR" sz="2800" i="1" dirty="0" smtClean="0"/>
              <a:t>farklı olabilir.</a:t>
            </a:r>
            <a:endParaRPr lang="tr-TR" sz="28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800" i="1" dirty="0"/>
              <a:t>Öğrenme stilleri yaş, cinsiyet, kültür, bilgi </a:t>
            </a:r>
            <a:r>
              <a:rPr lang="tr-TR" sz="2800" i="1" dirty="0" smtClean="0"/>
              <a:t>edinme süreçlerindeki </a:t>
            </a:r>
            <a:r>
              <a:rPr lang="tr-TR" sz="2800" i="1" dirty="0"/>
              <a:t>tercihler vb. değişkenlere </a:t>
            </a:r>
            <a:r>
              <a:rPr lang="tr-TR" sz="2800" i="1" dirty="0" smtClean="0"/>
              <a:t>göre değişebilmektedir.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i="1" dirty="0"/>
              <a:t>Ve bir kişi, birden fazla öğrenme stiline </a:t>
            </a:r>
            <a:r>
              <a:rPr lang="tr-TR" sz="2800" i="1" dirty="0" smtClean="0"/>
              <a:t>sahip olabilir. Sahip </a:t>
            </a:r>
            <a:r>
              <a:rPr lang="tr-TR" sz="2800" i="1" dirty="0"/>
              <a:t>olduğu bu öğrenme stillerini </a:t>
            </a:r>
            <a:r>
              <a:rPr lang="tr-TR" sz="2800" i="1" dirty="0" smtClean="0"/>
              <a:t>farklı düzeylerde </a:t>
            </a:r>
            <a:r>
              <a:rPr lang="tr-TR" sz="2800" i="1" dirty="0"/>
              <a:t>kullanıyor olabilir...</a:t>
            </a:r>
          </a:p>
        </p:txBody>
      </p:sp>
    </p:spTree>
    <p:extLst>
      <p:ext uri="{BB962C8B-B14F-4D97-AF65-F5344CB8AC3E}">
        <p14:creationId xmlns:p14="http://schemas.microsoft.com/office/powerpoint/2010/main" val="114352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14495" cy="6858000"/>
          </a:xfrm>
        </p:spPr>
      </p:pic>
    </p:spTree>
    <p:extLst>
      <p:ext uri="{BB962C8B-B14F-4D97-AF65-F5344CB8AC3E}">
        <p14:creationId xmlns:p14="http://schemas.microsoft.com/office/powerpoint/2010/main" val="181148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u="sng" dirty="0"/>
              <a:t>GÖRSEL </a:t>
            </a:r>
            <a:r>
              <a:rPr lang="tr-TR" i="1" u="sng" dirty="0" smtClean="0"/>
              <a:t>ÖĞRENME STİLİ</a:t>
            </a:r>
            <a:endParaRPr lang="tr-TR" i="1" u="sng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1025287" y="1460310"/>
            <a:ext cx="5604113" cy="522709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/>
              <a:t>Bu öğrenme stiline sahip </a:t>
            </a:r>
            <a:r>
              <a:rPr lang="tr-TR" dirty="0" smtClean="0"/>
              <a:t>insanlar, bilgi </a:t>
            </a:r>
            <a:r>
              <a:rPr lang="tr-TR" dirty="0"/>
              <a:t>görsel ve yazılı bir </a:t>
            </a:r>
            <a:r>
              <a:rPr lang="tr-TR" dirty="0" smtClean="0"/>
              <a:t>şekilde sunulduğunda </a:t>
            </a:r>
            <a:r>
              <a:rPr lang="tr-TR" dirty="0"/>
              <a:t>en iyi şekilde öğrenir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/>
              <a:t>Bu öğrenciler genelde sessiz </a:t>
            </a:r>
            <a:r>
              <a:rPr lang="tr-TR" dirty="0" smtClean="0"/>
              <a:t>bir ortamda </a:t>
            </a:r>
            <a:r>
              <a:rPr lang="tr-TR" dirty="0"/>
              <a:t>ve yalnız </a:t>
            </a:r>
            <a:r>
              <a:rPr lang="tr-TR" dirty="0" smtClean="0"/>
              <a:t>çalışmaktan hoşlanırlar</a:t>
            </a:r>
            <a:r>
              <a:rPr lang="tr-TR" dirty="0"/>
              <a:t>. Ayrıca bilgileri </a:t>
            </a:r>
            <a:r>
              <a:rPr lang="tr-TR" dirty="0" smtClean="0"/>
              <a:t>hatırlamak için </a:t>
            </a:r>
            <a:r>
              <a:rPr lang="tr-TR" dirty="0"/>
              <a:t>zihinlerinde canlandırırlar</a:t>
            </a:r>
            <a:r>
              <a:rPr lang="tr-TR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/>
              <a:t>Ders çalışırken renkli </a:t>
            </a:r>
            <a:r>
              <a:rPr lang="tr-TR" dirty="0" smtClean="0"/>
              <a:t>kalemler kullanabilir</a:t>
            </a:r>
            <a:endParaRPr lang="tr-TR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/>
              <a:t>Düzenli not tutun, kavram </a:t>
            </a:r>
            <a:r>
              <a:rPr lang="tr-TR" dirty="0" smtClean="0"/>
              <a:t>haritaları kullanabilir</a:t>
            </a:r>
            <a:endParaRPr lang="tr-TR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/>
              <a:t>Konularla ilgili videoları, </a:t>
            </a:r>
            <a:r>
              <a:rPr lang="tr-TR" dirty="0" smtClean="0"/>
              <a:t>sunumları, araştırmaları </a:t>
            </a:r>
            <a:r>
              <a:rPr lang="tr-TR" dirty="0"/>
              <a:t>inceleyebilir</a:t>
            </a:r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666" y="1460311"/>
            <a:ext cx="4080679" cy="4872250"/>
          </a:xfrm>
        </p:spPr>
      </p:pic>
    </p:spTree>
    <p:extLst>
      <p:ext uri="{BB962C8B-B14F-4D97-AF65-F5344CB8AC3E}">
        <p14:creationId xmlns:p14="http://schemas.microsoft.com/office/powerpoint/2010/main" val="360733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u="sng" dirty="0"/>
              <a:t>İŞİTSEL ÖĞRENME STİLİ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859809" y="1310185"/>
            <a:ext cx="6179856" cy="544545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dirty="0"/>
              <a:t>Bu öğrenme stiline sahip insanlar, bilgi sözel </a:t>
            </a:r>
            <a:r>
              <a:rPr lang="tr-TR" dirty="0" smtClean="0"/>
              <a:t>olarak sunulduğunda </a:t>
            </a:r>
            <a:r>
              <a:rPr lang="tr-TR" dirty="0"/>
              <a:t>en iyi şekilde öğrenir</a:t>
            </a:r>
            <a:r>
              <a:rPr lang="tr-TR" dirty="0" smtClean="0"/>
              <a:t>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dirty="0"/>
              <a:t>Bir sınıf ortamında dersi dinleyerek ya da </a:t>
            </a:r>
            <a:r>
              <a:rPr lang="tr-TR" dirty="0" smtClean="0"/>
              <a:t>grup tartışmalarına </a:t>
            </a:r>
            <a:r>
              <a:rPr lang="tr-TR" dirty="0"/>
              <a:t>katılarak daha iyi öğrenirler. </a:t>
            </a:r>
            <a:endParaRPr lang="tr-TR" dirty="0" smtClean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dirty="0" smtClean="0"/>
              <a:t>Bir şeyi hatırlamaya </a:t>
            </a:r>
            <a:r>
              <a:rPr lang="tr-TR" dirty="0"/>
              <a:t>çalıştıklarında genellikle yüksek sesle </a:t>
            </a:r>
            <a:r>
              <a:rPr lang="tr-TR" dirty="0" smtClean="0"/>
              <a:t>tekrar eder</a:t>
            </a:r>
            <a:r>
              <a:rPr lang="tr-TR" dirty="0"/>
              <a:t>, bilginin açıklanış şeklini zihinlerinde </a:t>
            </a:r>
            <a:r>
              <a:rPr lang="tr-TR" dirty="0" smtClean="0"/>
              <a:t>tutmaya çalışırlar.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dirty="0"/>
              <a:t>Öğrenmesi zor ve yeni konulara çalışırken sesinizi kaydedip, </a:t>
            </a:r>
            <a:r>
              <a:rPr lang="tr-TR" dirty="0" smtClean="0"/>
              <a:t>tekrar dinleyebilir.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dirty="0"/>
              <a:t>Aynanın karşısına geçip çalıştığınız konuyu kendinize </a:t>
            </a:r>
            <a:r>
              <a:rPr lang="tr-TR" dirty="0" smtClean="0"/>
              <a:t>anlatabilir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tr-TR" dirty="0"/>
              <a:t>Bir konuyu pekiştirmek için arkadaşlarınızla konuyu tartışın </a:t>
            </a:r>
            <a:r>
              <a:rPr lang="tr-TR" dirty="0" smtClean="0"/>
              <a:t>yada anlatım </a:t>
            </a:r>
            <a:r>
              <a:rPr lang="tr-TR" dirty="0"/>
              <a:t>yapabilir</a:t>
            </a:r>
          </a:p>
        </p:txBody>
      </p:sp>
      <p:pic>
        <p:nvPicPr>
          <p:cNvPr id="7" name="İçerik Yer Tutucusu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534" y="1310184"/>
            <a:ext cx="4114472" cy="4995081"/>
          </a:xfrm>
        </p:spPr>
      </p:pic>
    </p:spTree>
    <p:extLst>
      <p:ext uri="{BB962C8B-B14F-4D97-AF65-F5344CB8AC3E}">
        <p14:creationId xmlns:p14="http://schemas.microsoft.com/office/powerpoint/2010/main" val="237475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Rozet</Template>
  <TotalTime>80</TotalTime>
  <Words>355</Words>
  <Application>Microsoft Office PowerPoint</Application>
  <PresentationFormat>Geniş ekran</PresentationFormat>
  <Paragraphs>30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Gill Sans MT</vt:lpstr>
      <vt:lpstr>Impact</vt:lpstr>
      <vt:lpstr>Wingdings</vt:lpstr>
      <vt:lpstr>Badge</vt:lpstr>
      <vt:lpstr>ÖĞRENME STİLLERİ</vt:lpstr>
      <vt:lpstr>Öğrenme stili;</vt:lpstr>
      <vt:lpstr>PowerPoint Sunusu</vt:lpstr>
      <vt:lpstr>PowerPoint Sunusu</vt:lpstr>
      <vt:lpstr>PowerPoint Sunusu</vt:lpstr>
      <vt:lpstr>PowerPoint Sunusu</vt:lpstr>
      <vt:lpstr>PowerPoint Sunusu</vt:lpstr>
      <vt:lpstr>GÖRSEL ÖĞRENME STİLİ</vt:lpstr>
      <vt:lpstr>İŞİTSEL ÖĞRENME STİLİ</vt:lpstr>
      <vt:lpstr>KİNESTETİK (DOKUNSAL) ÖĞRENME STİLİ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ÖĞRENME STİLLERİ</dc:title>
  <dc:creator>MASA-4</dc:creator>
  <cp:lastModifiedBy>MASA-4</cp:lastModifiedBy>
  <cp:revision>5</cp:revision>
  <dcterms:created xsi:type="dcterms:W3CDTF">2022-10-11T06:25:37Z</dcterms:created>
  <dcterms:modified xsi:type="dcterms:W3CDTF">2022-10-11T07:45:49Z</dcterms:modified>
</cp:coreProperties>
</file>